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4" r:id="rId13"/>
    <p:sldId id="269" r:id="rId14"/>
    <p:sldId id="270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ger" initials="B" lastIdx="4" clrIdx="0">
    <p:extLst>
      <p:ext uri="{19B8F6BF-5375-455C-9EA6-DF929625EA0E}">
        <p15:presenceInfo xmlns:p15="http://schemas.microsoft.com/office/powerpoint/2012/main" userId="Bru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010C8-C795-46A2-9507-3FF2D380A2EE}" type="datetimeFigureOut">
              <a:rPr lang="tr-TR" smtClean="0"/>
              <a:t>14.08.2023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732EF-A259-4243-8DDA-D222116008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8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C2FEF7-445C-9848-037F-51C32C398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C52390-6FBE-099C-6919-A559E6909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58CE08-8CE5-507F-B086-A227632E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E75-C397-46CA-B97F-2C3EECBF7F3C}" type="datetimeFigureOut">
              <a:rPr lang="tr-TR" smtClean="0"/>
              <a:t>14.08.2023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473DD0-6FB0-59FF-49E0-0860F045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45C360-091E-F577-AA76-0EA0DAF6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557F-0089-4453-B739-CA67DF0EE2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61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13C596-E7F6-A3C3-DE40-21D81DC9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D7C596B-D164-EB06-6DBD-A862FCE8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EE97FB-EE73-DF10-8B78-8B869E65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E75-C397-46CA-B97F-2C3EECBF7F3C}" type="datetimeFigureOut">
              <a:rPr lang="tr-TR" smtClean="0"/>
              <a:t>14.08.2023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FFABF1-9D0D-ED5C-98CC-2A002A1E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11E419-7EDE-7B35-21FD-D4684D14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557F-0089-4453-B739-CA67DF0EE2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60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CDADB27-B8DA-75B0-7133-A4C300EF8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DEBE8D-648F-47C6-24AE-855CE1040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36E850-E485-D99D-1F7F-E84BEFB71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E75-C397-46CA-B97F-2C3EECBF7F3C}" type="datetimeFigureOut">
              <a:rPr lang="tr-TR" smtClean="0"/>
              <a:t>14.08.2023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001A45-708C-439D-274A-2F0BC9187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1C1269-66AF-ED73-DF4A-474A020C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557F-0089-4453-B739-CA67DF0EE2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84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D6DF63-6FF6-BE9F-DBB7-720BAE89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69AEF7-1D01-CBD4-666C-6F3F446E4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FF6AC4-2FF1-8446-3CA8-32AA2890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E75-C397-46CA-B97F-2C3EECBF7F3C}" type="datetimeFigureOut">
              <a:rPr lang="tr-TR" smtClean="0"/>
              <a:t>14.08.2023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FF16E8-F31D-5EAD-5DA2-873E85F4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078AE2-7C48-C825-90F5-00D5F84D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557F-0089-4453-B739-CA67DF0EE2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02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ED32AE-EF99-E930-2226-B19D41D9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6F10DEE-230C-173D-C2CE-BE517255B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9AEE98-7E29-ECB2-17EA-E2469265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E75-C397-46CA-B97F-2C3EECBF7F3C}" type="datetimeFigureOut">
              <a:rPr lang="tr-TR" smtClean="0"/>
              <a:t>14.08.2023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C0670B-1AF9-B791-24FA-621E0D7E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562E3D-5891-5AC8-E49D-B988914C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557F-0089-4453-B739-CA67DF0EE2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2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BF865B-7475-D6FF-DDBC-D00044BE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728791-A2FE-38E8-063E-3EAE27DE8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5828A48-003B-3537-A00E-1F1295A29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2511E2-282D-C69D-3F54-4343F89E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E75-C397-46CA-B97F-2C3EECBF7F3C}" type="datetimeFigureOut">
              <a:rPr lang="tr-TR" smtClean="0"/>
              <a:t>14.08.2023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6D6133D-60B4-068E-D84D-71A98E18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DFC3803-0320-98BC-08B4-B49CA335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557F-0089-4453-B739-CA67DF0EE2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23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F730F1-9458-5BAF-BDA4-3DF97AED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96D584-7210-6E85-AA86-8BBC86688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05C2C00-FE0A-8173-8A5C-B517C92F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682578B-135B-EF62-533D-F32C364A3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FB35C05-535C-E801-5500-A22A80A73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02F21A-D9EA-0680-FFB8-0048364E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E75-C397-46CA-B97F-2C3EECBF7F3C}" type="datetimeFigureOut">
              <a:rPr lang="tr-TR" smtClean="0"/>
              <a:t>14.08.2023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15220FA-A9EE-FCDE-3F1E-D04500B0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BE6E6CC-D8B4-E8B0-6CB3-AB561838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557F-0089-4453-B739-CA67DF0EE2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467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97B55D-DA6E-ED98-F2CE-4AD13051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8D598FB-2A23-5D3D-E0FF-A2EF74C6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E75-C397-46CA-B97F-2C3EECBF7F3C}" type="datetimeFigureOut">
              <a:rPr lang="tr-TR" smtClean="0"/>
              <a:t>14.08.2023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7667FFD-AE9E-A32B-A881-466234B7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8B7072D-8560-C250-BDE1-FF7B5DAB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557F-0089-4453-B739-CA67DF0EE2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1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F18539C-E15C-29CC-DA41-FC372B99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E75-C397-46CA-B97F-2C3EECBF7F3C}" type="datetimeFigureOut">
              <a:rPr lang="tr-TR" smtClean="0"/>
              <a:t>14.08.2023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838CF18-6A85-3948-BFCD-3F1B4D28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3CB1CC8-1429-CDBA-ED31-AF289F99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557F-0089-4453-B739-CA67DF0EE2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31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33D1DE-86F2-92B5-6E03-F617F679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C9FE33-7274-D1E2-53AC-7D959A59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27063A-6961-C0F0-929D-1B56CF8E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61BE9C-57F3-4DBC-B7CE-5659E47B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E75-C397-46CA-B97F-2C3EECBF7F3C}" type="datetimeFigureOut">
              <a:rPr lang="tr-TR" smtClean="0"/>
              <a:t>14.08.2023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6F5503-EE3F-528A-6FDA-E45CBED1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FE92945-9231-ECC0-E599-018260C9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557F-0089-4453-B739-CA67DF0EE2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425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E93FA8-5264-BFC3-AA2D-B2026F21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2E5D2E0-7FB1-8BFD-E505-ED3D60A44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E2CDB12-6546-5A06-2534-8AD41CBF9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45F5542-AE9F-E531-A577-99C1E4D6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E75-C397-46CA-B97F-2C3EECBF7F3C}" type="datetimeFigureOut">
              <a:rPr lang="tr-TR" smtClean="0"/>
              <a:t>14.08.2023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69AB61-81CD-0518-2836-6C9CAE88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FC0E5B5-5F08-1E10-4FDE-72BF8842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557F-0089-4453-B739-CA67DF0EE2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06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7005FA5-156A-EADD-FF10-81316823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D62B5B-03DE-0C24-F366-3EE764575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009CF0-159B-07B4-EE52-4086698ED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5E75-C397-46CA-B97F-2C3EECBF7F3C}" type="datetimeFigureOut">
              <a:rPr lang="tr-TR" smtClean="0"/>
              <a:t>14.08.2023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2BB5C4-366F-3C3E-BB2F-9DE549017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08275B-E7B7-283F-BFB4-A18FF9E24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A557F-0089-4453-B739-CA67DF0EE2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92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F5F1AA-B378-2D2C-99F5-757F8A6D3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16006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/>
              <a:t>TÜRKİYE DİYANET VE VAKIF GÖREVLİLERİ SENDİKASI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AE61A5D-2B94-AB83-A78C-A784577C9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6238" y="3601544"/>
            <a:ext cx="9144000" cy="1655762"/>
          </a:xfrm>
        </p:spPr>
        <p:txBody>
          <a:bodyPr/>
          <a:lstStyle/>
          <a:p>
            <a:r>
              <a:rPr lang="tr-TR" dirty="0"/>
              <a:t>DİJİTAL KİMLİK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A63A493-B5A8-F4DD-74F3-2517DC97A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6" y="1600694"/>
            <a:ext cx="3035422" cy="303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28E3C-5F5D-88F3-C238-630E0B8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68" y="365125"/>
            <a:ext cx="6888332" cy="1325563"/>
          </a:xfrm>
        </p:spPr>
        <p:txBody>
          <a:bodyPr/>
          <a:lstStyle/>
          <a:p>
            <a:r>
              <a:rPr lang="tr-TR" dirty="0"/>
              <a:t>BİLGİLERİNİZ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884EB-458F-1F40-78D9-3E9D0AA9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825625"/>
            <a:ext cx="6888332" cy="4351338"/>
          </a:xfrm>
        </p:spPr>
        <p:txBody>
          <a:bodyPr/>
          <a:lstStyle/>
          <a:p>
            <a:r>
              <a:rPr lang="tr-TR" dirty="0"/>
              <a:t>BU EKRANDA SİSTEME KAYITLI ;</a:t>
            </a:r>
          </a:p>
          <a:p>
            <a:r>
              <a:rPr lang="tr-TR" dirty="0"/>
              <a:t>CEP TELEFONUNUZ, </a:t>
            </a:r>
          </a:p>
          <a:p>
            <a:r>
              <a:rPr lang="tr-TR" dirty="0"/>
              <a:t>ÜYELİK NUMARANIZ, OKULUNUZ,</a:t>
            </a:r>
          </a:p>
          <a:p>
            <a:r>
              <a:rPr lang="tr-TR" dirty="0"/>
              <a:t>OKULUNUZUN BAĞLI OLDUĞU ŞUBE VE KURUM GÖZÜKMEKTEDİR.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90B26B4-797B-5B31-4D79-6C346EAA2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4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28E3C-5F5D-88F3-C238-630E0B8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68" y="365125"/>
            <a:ext cx="6888332" cy="1325563"/>
          </a:xfrm>
        </p:spPr>
        <p:txBody>
          <a:bodyPr/>
          <a:lstStyle/>
          <a:p>
            <a:r>
              <a:rPr lang="tr-TR" dirty="0"/>
              <a:t>ANLAŞMALAR 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884EB-458F-1F40-78D9-3E9D0AA9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825625"/>
            <a:ext cx="6888332" cy="4351338"/>
          </a:xfrm>
        </p:spPr>
        <p:txBody>
          <a:bodyPr/>
          <a:lstStyle/>
          <a:p>
            <a:r>
              <a:rPr lang="tr-TR" dirty="0"/>
              <a:t>BU EKRANDA ANLAŞMA TÜRLERİ GÖZÜKMEKTEDİR. TÜR SEÇİLDİĞİNDE SEÇİLEN TÜRE AİT YAPILAN ANLAŞMALARI VE DETAYLARINI GÖREBİLİRSİNİZ.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B59901D-CB81-1434-E676-6FB1D26B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0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28E3C-5F5D-88F3-C238-630E0B8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68" y="365125"/>
            <a:ext cx="6888332" cy="1325563"/>
          </a:xfrm>
        </p:spPr>
        <p:txBody>
          <a:bodyPr/>
          <a:lstStyle/>
          <a:p>
            <a:r>
              <a:rPr lang="tr-TR" dirty="0"/>
              <a:t>ANLAŞMALAR -2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884EB-458F-1F40-78D9-3E9D0AA9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825625"/>
            <a:ext cx="6888332" cy="4351338"/>
          </a:xfrm>
        </p:spPr>
        <p:txBody>
          <a:bodyPr/>
          <a:lstStyle/>
          <a:p>
            <a:r>
              <a:rPr lang="tr-TR" dirty="0"/>
              <a:t>BU EKRANDA SEÇTİĞİMİZ ANLAŞMA TÜRÜNDEKİ ANLAŞMA GİRİLEN İLLER GÖZÜKMEKTEDİR. İL SEÇİLDİĞİNDE SEÇİLEN İLE AİT YAPILAN ANLAŞMALARI VE DETAYLARINI GÖREBİLİRSİNİZ.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638CD52-C056-B065-D45F-1CDFC8A51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8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28E3C-5F5D-88F3-C238-630E0B8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68" y="365125"/>
            <a:ext cx="6888332" cy="1325563"/>
          </a:xfrm>
        </p:spPr>
        <p:txBody>
          <a:bodyPr/>
          <a:lstStyle/>
          <a:p>
            <a:r>
              <a:rPr lang="tr-TR" dirty="0"/>
              <a:t>ANLAŞMALAR -3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884EB-458F-1F40-78D9-3E9D0AA9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825625"/>
            <a:ext cx="6888332" cy="4351338"/>
          </a:xfrm>
        </p:spPr>
        <p:txBody>
          <a:bodyPr/>
          <a:lstStyle/>
          <a:p>
            <a:r>
              <a:rPr lang="tr-TR" dirty="0"/>
              <a:t>BİR ÖNCEKİ EKRANDA SEÇİLEN İLİN YAPTIĞI ANLAŞMALAR LİSTELENECEKTİR. HERHANGİ BİR ANLAŞMANIN DETAYINI GÖRMEK İÇİN DETAYLAR İÇİN TIKLAYINIZ BUTONUNA BASMANIZ YETERLİDİR.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B12A4B5-B8D8-3085-AF3E-93079753D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6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28E3C-5F5D-88F3-C238-630E0B8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68" y="365125"/>
            <a:ext cx="6888332" cy="1325563"/>
          </a:xfrm>
        </p:spPr>
        <p:txBody>
          <a:bodyPr/>
          <a:lstStyle/>
          <a:p>
            <a:r>
              <a:rPr lang="tr-TR" dirty="0"/>
              <a:t>ŞİFRE GÜNCELLEME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884EB-458F-1F40-78D9-3E9D0AA9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825625"/>
            <a:ext cx="6888332" cy="4351338"/>
          </a:xfrm>
        </p:spPr>
        <p:txBody>
          <a:bodyPr/>
          <a:lstStyle/>
          <a:p>
            <a:r>
              <a:rPr lang="tr-TR" dirty="0"/>
              <a:t>BU EKRANDA DİJİTAL KİMLİK UYGULAMASINA GİRERKEN KULLANDIĞINIZ ŞİFRENİZİ GÜNCELLEYEBİLİRİZ.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E5024AC-9F8E-D88F-2D2C-A610123AC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28E3C-5F5D-88F3-C238-630E0B8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68" y="365125"/>
            <a:ext cx="6888332" cy="1325563"/>
          </a:xfrm>
        </p:spPr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884EB-458F-1F40-78D9-3E9D0AA9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825625"/>
            <a:ext cx="6888332" cy="4351338"/>
          </a:xfrm>
        </p:spPr>
        <p:txBody>
          <a:bodyPr/>
          <a:lstStyle/>
          <a:p>
            <a:r>
              <a:rPr lang="tr-TR" dirty="0"/>
              <a:t>UYGULAMA İLK AÇILDIĞINDA KARŞINIZA ÇIKAN EKRANDIR.</a:t>
            </a:r>
          </a:p>
          <a:p>
            <a:r>
              <a:rPr lang="tr-TR" dirty="0"/>
              <a:t>GİRİŞ BUTONUNA  BASARAK BİR SONRAKİ EKRANA GEÇEBİLİRSİNİZ.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A6F3EE5-B8BE-16DC-BC6E-136F55021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28E3C-5F5D-88F3-C238-630E0B8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68" y="365125"/>
            <a:ext cx="6888332" cy="1325563"/>
          </a:xfrm>
        </p:spPr>
        <p:txBody>
          <a:bodyPr/>
          <a:lstStyle/>
          <a:p>
            <a:r>
              <a:rPr lang="tr-TR" dirty="0"/>
              <a:t>CEP TELEFONU GİRİŞ 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884EB-458F-1F40-78D9-3E9D0AA9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825625"/>
            <a:ext cx="6888332" cy="4351338"/>
          </a:xfrm>
        </p:spPr>
        <p:txBody>
          <a:bodyPr/>
          <a:lstStyle/>
          <a:p>
            <a:r>
              <a:rPr lang="tr-TR" dirty="0"/>
              <a:t>BU EKRANDA UYGULAMAYA GİRİŞ YAPABİLMEK İÇİN CEP TELEFONUNUZU GİREREK KONTROL BUTONUNA BASINIZ.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265E4FF-879F-D2B4-ED85-5A39A0A31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1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28E3C-5F5D-88F3-C238-630E0B8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68" y="365125"/>
            <a:ext cx="6888332" cy="1325563"/>
          </a:xfrm>
        </p:spPr>
        <p:txBody>
          <a:bodyPr/>
          <a:lstStyle/>
          <a:p>
            <a:r>
              <a:rPr lang="tr-TR" dirty="0"/>
              <a:t>CEP TELEFONU GİRİŞ -2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884EB-458F-1F40-78D9-3E9D0AA9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825625"/>
            <a:ext cx="6888332" cy="4351338"/>
          </a:xfrm>
        </p:spPr>
        <p:txBody>
          <a:bodyPr/>
          <a:lstStyle/>
          <a:p>
            <a:r>
              <a:rPr lang="tr-TR" dirty="0"/>
              <a:t>CEP TELEFONUNUZA GELEN ŞİFRE VE EKRANDAKİ DOĞRULAMA KODU İLE DİJİTAL KİMLİĞE GİRİŞ YAPABİLİRSİNİZ.</a:t>
            </a:r>
          </a:p>
          <a:p>
            <a:r>
              <a:rPr lang="tr-TR" dirty="0"/>
              <a:t>CEP TELEFONUNUZA SMS GELDİĞİNDE BU ŞİFRE SİSTEMDE KAYDEDİLECEKTİR. BİR SONRAKİ GİRİŞİNİZDE SİZE YENİ BİR ŞİFRE GÖNDERİLMEYECEKTİR.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D54DB1E-7FC6-4DDE-0FDB-30C816B44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1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28E3C-5F5D-88F3-C238-630E0B8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68" y="365125"/>
            <a:ext cx="6888332" cy="1325563"/>
          </a:xfrm>
        </p:spPr>
        <p:txBody>
          <a:bodyPr/>
          <a:lstStyle/>
          <a:p>
            <a:r>
              <a:rPr lang="tr-TR" dirty="0"/>
              <a:t>CEP TELEFONU GİRİŞ -3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884EB-458F-1F40-78D9-3E9D0AA9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825625"/>
            <a:ext cx="6888332" cy="43513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UYGULAMADAN HER ÇIKTIĞINIZDA GİRİŞ EKRANINDAN TEKRARDAN GİRİŞ YAPMANIZ GEREKMEKTEDİR. ÇÜNKÜ UYGULAMAYA HER GİRDİĞİNİZDE GİRİLEN CEP TELEFONUNUN ÜYELİK DURUMU KONTROL EDİLMEKTEDİR.</a:t>
            </a:r>
          </a:p>
          <a:p>
            <a:r>
              <a:rPr lang="tr-TR" dirty="0"/>
              <a:t>AKTİF ÜYELİK DURUMU SONLANDIRILDIĞI TAKDİRDE DAHA ÖNCE UYGULAMAYA GİRİŞ YAPILMIŞ OLSA DAHİ EKRANDA HATA MESAJI ÇIKACAKTIR VE GİRİLEN CEP TELEFONU DİJİTAL KİMLİK UYGULAMASINA ALINMAYACAKTIR.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F07B23-8010-C8BB-9C6A-FEF6A6C66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0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28E3C-5F5D-88F3-C238-630E0B8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68" y="365125"/>
            <a:ext cx="6888332" cy="1325563"/>
          </a:xfrm>
        </p:spPr>
        <p:txBody>
          <a:bodyPr/>
          <a:lstStyle/>
          <a:p>
            <a:r>
              <a:rPr lang="tr-TR" dirty="0"/>
              <a:t>ANASAYFA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884EB-458F-1F40-78D9-3E9D0AA9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825625"/>
            <a:ext cx="6888332" cy="4351338"/>
          </a:xfrm>
        </p:spPr>
        <p:txBody>
          <a:bodyPr/>
          <a:lstStyle/>
          <a:p>
            <a:r>
              <a:rPr lang="tr-TR" dirty="0"/>
              <a:t>BU EKRANDA DİJİTAL KİMLİK UYGULAMASINA YÜKLENEN ANLAŞMALARI, DUYURULARI, TALEPLERİ, ÜYELİK BİLGİLERİNİ GÖREBİLİR, ÜYE OLDUĞUNUZA DAİR KAREKOD ÜRETEBİLİR VEYA UYGULAMAYA GİRİŞ ŞİFRENİZİ DEĞİŞTİREBİLİRSİNİZ.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866FEFC-7BA2-6545-BEC1-56A05BF5B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9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28E3C-5F5D-88F3-C238-630E0B8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68" y="365125"/>
            <a:ext cx="6888332" cy="1325563"/>
          </a:xfrm>
        </p:spPr>
        <p:txBody>
          <a:bodyPr/>
          <a:lstStyle/>
          <a:p>
            <a:r>
              <a:rPr lang="tr-TR" dirty="0"/>
              <a:t>….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884EB-458F-1F40-78D9-3E9D0AA9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825625"/>
            <a:ext cx="6888332" cy="435133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ANASAYFA EKRANINDA SOL ÜSTTEKİ BUTONA BASTIĞINIZDA KARŞINIZA BU EKRAN ÇIKACAKTIR.</a:t>
            </a:r>
          </a:p>
          <a:p>
            <a:r>
              <a:rPr lang="tr-TR" dirty="0"/>
              <a:t>1) ANASAYFA DÖNÜŞ BUTONU</a:t>
            </a:r>
          </a:p>
          <a:p>
            <a:r>
              <a:rPr lang="tr-TR" dirty="0"/>
              <a:t>2) KAREKOD ÜRETEBİLECEĞİNİZ EKRANA GİDEN BUTON</a:t>
            </a:r>
          </a:p>
          <a:p>
            <a:r>
              <a:rPr lang="tr-TR" dirty="0"/>
              <a:t>3) YAYINLANAN DUYURULARI GÖREBİLECEĞİNİZ EKRANA GİDEN BUTON</a:t>
            </a:r>
          </a:p>
          <a:p>
            <a:r>
              <a:rPr lang="tr-TR" dirty="0"/>
              <a:t>4) GENEL MERKEZİN ADRESİNİ, TELEFONUNU VE KONUMUNU GÖREBİLECEĞİNİZ EKRANA GİDEN BUTON</a:t>
            </a:r>
          </a:p>
          <a:p>
            <a:r>
              <a:rPr lang="tr-TR" dirty="0"/>
              <a:t>5) UYGULAMADAN ÇIKIŞ YAPMA BUTONU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A9AB568-2B7D-B939-DCBF-97BA2489D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  <p:sp>
        <p:nvSpPr>
          <p:cNvPr id="12" name="Ok: Sağ 11">
            <a:extLst>
              <a:ext uri="{FF2B5EF4-FFF2-40B4-BE49-F238E27FC236}">
                <a16:creationId xmlns:a16="http://schemas.microsoft.com/office/drawing/2014/main" id="{C26282DA-0F3A-796A-9F00-231F5215272C}"/>
              </a:ext>
            </a:extLst>
          </p:cNvPr>
          <p:cNvSpPr/>
          <p:nvPr/>
        </p:nvSpPr>
        <p:spPr>
          <a:xfrm>
            <a:off x="2349538" y="1644334"/>
            <a:ext cx="1207363" cy="92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4B51F87F-573C-85F2-2D88-225802846994}"/>
              </a:ext>
            </a:extLst>
          </p:cNvPr>
          <p:cNvSpPr/>
          <p:nvPr/>
        </p:nvSpPr>
        <p:spPr>
          <a:xfrm>
            <a:off x="2349538" y="1956532"/>
            <a:ext cx="1207363" cy="92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A45C091F-8BDB-3E0A-79D6-E2B1E153F8FE}"/>
              </a:ext>
            </a:extLst>
          </p:cNvPr>
          <p:cNvSpPr/>
          <p:nvPr/>
        </p:nvSpPr>
        <p:spPr>
          <a:xfrm>
            <a:off x="2349537" y="2347150"/>
            <a:ext cx="1207363" cy="92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9B1253F1-C144-8E73-7861-08E0FFBA566C}"/>
              </a:ext>
            </a:extLst>
          </p:cNvPr>
          <p:cNvSpPr/>
          <p:nvPr/>
        </p:nvSpPr>
        <p:spPr>
          <a:xfrm>
            <a:off x="2349537" y="2691414"/>
            <a:ext cx="1207363" cy="92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5DB1C129-E27F-B5E2-AFD3-80346F65FC3D}"/>
              </a:ext>
            </a:extLst>
          </p:cNvPr>
          <p:cNvSpPr/>
          <p:nvPr/>
        </p:nvSpPr>
        <p:spPr>
          <a:xfrm>
            <a:off x="2349537" y="3003612"/>
            <a:ext cx="1207363" cy="92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FCC3394B-2A61-B719-6D53-39979F4ABB1F}"/>
              </a:ext>
            </a:extLst>
          </p:cNvPr>
          <p:cNvSpPr txBox="1"/>
          <p:nvPr/>
        </p:nvSpPr>
        <p:spPr>
          <a:xfrm>
            <a:off x="3703409" y="15060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E09600FB-26F8-D690-8841-71A3A101D188}"/>
              </a:ext>
            </a:extLst>
          </p:cNvPr>
          <p:cNvSpPr txBox="1"/>
          <p:nvPr/>
        </p:nvSpPr>
        <p:spPr>
          <a:xfrm>
            <a:off x="3703409" y="1818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8C56E7D-383D-7CE7-40E6-92016C02C9AC}"/>
              </a:ext>
            </a:extLst>
          </p:cNvPr>
          <p:cNvSpPr txBox="1"/>
          <p:nvPr/>
        </p:nvSpPr>
        <p:spPr>
          <a:xfrm>
            <a:off x="3703409" y="2208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7FEDFF1-480B-D1E0-99CD-B3EB0411B7FA}"/>
              </a:ext>
            </a:extLst>
          </p:cNvPr>
          <p:cNvSpPr txBox="1"/>
          <p:nvPr/>
        </p:nvSpPr>
        <p:spPr>
          <a:xfrm>
            <a:off x="3700520" y="2553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4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D4F5698C-DDEA-292E-835C-58F709DA6057}"/>
              </a:ext>
            </a:extLst>
          </p:cNvPr>
          <p:cNvSpPr txBox="1"/>
          <p:nvPr/>
        </p:nvSpPr>
        <p:spPr>
          <a:xfrm>
            <a:off x="3708053" y="2860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5602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28E3C-5F5D-88F3-C238-630E0B8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68" y="365125"/>
            <a:ext cx="6888332" cy="1325563"/>
          </a:xfrm>
        </p:spPr>
        <p:txBody>
          <a:bodyPr/>
          <a:lstStyle/>
          <a:p>
            <a:r>
              <a:rPr lang="tr-TR" dirty="0"/>
              <a:t>….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884EB-458F-1F40-78D9-3E9D0AA9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825625"/>
            <a:ext cx="6888332" cy="43513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ANASAYFA EKRANINDA SAĞ ÜSTTEKİ BUTONA BASTIĞINIZDA KARŞINIZA BU EKRAN ÇIKACAKTIR. İSİM SOYİSİM VE CEP TELEFONU BİLGİLERİNİZİ GÖRECEĞİNİZ EKRANDIR.</a:t>
            </a:r>
          </a:p>
          <a:p>
            <a:r>
              <a:rPr lang="tr-TR" dirty="0"/>
              <a:t>1) SİSTEMDE KAYITLI DETAYLI ÜYELİK BİLGİLERİNİZİ GÖREBİLECEĞİNİZ EKRANA GİDEN BUTON</a:t>
            </a:r>
          </a:p>
          <a:p>
            <a:r>
              <a:rPr lang="tr-TR" dirty="0"/>
              <a:t>2) ŞİFRENİZİ GÜNCELLEYEBİLECEĞİNİZ EKRANA GİDEN BUTON</a:t>
            </a:r>
          </a:p>
          <a:p>
            <a:r>
              <a:rPr lang="tr-TR" dirty="0"/>
              <a:t>3) UYGULAMADAN ÇIKIŞ YAPMA BUTONU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AAD55FF6-CE48-10D3-6505-E842FB02E654}"/>
              </a:ext>
            </a:extLst>
          </p:cNvPr>
          <p:cNvSpPr txBox="1"/>
          <p:nvPr/>
        </p:nvSpPr>
        <p:spPr>
          <a:xfrm>
            <a:off x="3892246" y="3874333"/>
            <a:ext cx="68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3310657E-52E7-48EC-E9C2-175BAE150D6A}"/>
              </a:ext>
            </a:extLst>
          </p:cNvPr>
          <p:cNvSpPr txBox="1"/>
          <p:nvPr/>
        </p:nvSpPr>
        <p:spPr>
          <a:xfrm>
            <a:off x="3892246" y="4243665"/>
            <a:ext cx="68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9DFF731-760A-4F77-ED8B-BD4F192CD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" y="0"/>
            <a:ext cx="3855697" cy="6858000"/>
          </a:xfrm>
          <a:prstGeom prst="rect">
            <a:avLst/>
          </a:prstGeom>
        </p:spPr>
      </p:pic>
      <p:sp>
        <p:nvSpPr>
          <p:cNvPr id="9" name="Ok: Sağ 8">
            <a:extLst>
              <a:ext uri="{FF2B5EF4-FFF2-40B4-BE49-F238E27FC236}">
                <a16:creationId xmlns:a16="http://schemas.microsoft.com/office/drawing/2014/main" id="{1BA0D2EB-E347-C8CB-9BD6-C1CB5A263B16}"/>
              </a:ext>
            </a:extLst>
          </p:cNvPr>
          <p:cNvSpPr/>
          <p:nvPr/>
        </p:nvSpPr>
        <p:spPr>
          <a:xfrm>
            <a:off x="2685407" y="4001294"/>
            <a:ext cx="1171853" cy="11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DD6B79FC-F327-160F-D54E-BA4A5C5FAD60}"/>
              </a:ext>
            </a:extLst>
          </p:cNvPr>
          <p:cNvSpPr/>
          <p:nvPr/>
        </p:nvSpPr>
        <p:spPr>
          <a:xfrm>
            <a:off x="2685407" y="4340125"/>
            <a:ext cx="1171853" cy="11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0704439A-0FDF-3C97-B71A-BA5CFFD46954}"/>
              </a:ext>
            </a:extLst>
          </p:cNvPr>
          <p:cNvSpPr/>
          <p:nvPr/>
        </p:nvSpPr>
        <p:spPr>
          <a:xfrm>
            <a:off x="2685407" y="4678956"/>
            <a:ext cx="1171853" cy="11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6F680C3-08F1-0BF9-A411-438808A6EBFA}"/>
              </a:ext>
            </a:extLst>
          </p:cNvPr>
          <p:cNvSpPr txBox="1"/>
          <p:nvPr/>
        </p:nvSpPr>
        <p:spPr>
          <a:xfrm>
            <a:off x="3892246" y="4551995"/>
            <a:ext cx="68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182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28E3C-5F5D-88F3-C238-630E0B8B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68" y="365125"/>
            <a:ext cx="6888332" cy="1325563"/>
          </a:xfrm>
        </p:spPr>
        <p:txBody>
          <a:bodyPr/>
          <a:lstStyle/>
          <a:p>
            <a:r>
              <a:rPr lang="tr-TR" dirty="0"/>
              <a:t>KAREKOD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884EB-458F-1F40-78D9-3E9D0AA9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468" y="1825625"/>
            <a:ext cx="6888332" cy="4351338"/>
          </a:xfrm>
        </p:spPr>
        <p:txBody>
          <a:bodyPr/>
          <a:lstStyle/>
          <a:p>
            <a:r>
              <a:rPr lang="tr-TR" dirty="0"/>
              <a:t>BU EKRANDA İSİM, SOYİSİM, KURUMUNUZ VE SİSTEMDEKİ ÜYE NUMARANIZ GÖZÜKMEKTEDİR.</a:t>
            </a:r>
          </a:p>
          <a:p>
            <a:r>
              <a:rPr lang="tr-TR" dirty="0"/>
              <a:t>KAREKOD OKUTULDUĞUNDA SENDİKA ÜYELİĞİNİZİN OLUP OLMADIĞINI SORGULAYACAKTIR.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9B282F7-CA7C-43B3-4D07-D09F4F300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9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388</Words>
  <Application>Microsoft Office PowerPoint</Application>
  <PresentationFormat>Geniş ekran</PresentationFormat>
  <Paragraphs>51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TÜRKİYE DİYANET VE VAKIF GÖREVLİLERİ SENDİKASI </vt:lpstr>
      <vt:lpstr>GİRİŞ</vt:lpstr>
      <vt:lpstr>CEP TELEFONU GİRİŞ -1</vt:lpstr>
      <vt:lpstr>CEP TELEFONU GİRİŞ -2</vt:lpstr>
      <vt:lpstr>CEP TELEFONU GİRİŞ -3</vt:lpstr>
      <vt:lpstr>ANASAYFA</vt:lpstr>
      <vt:lpstr>….</vt:lpstr>
      <vt:lpstr>….</vt:lpstr>
      <vt:lpstr>KAREKOD</vt:lpstr>
      <vt:lpstr>BİLGİLERİNİZ</vt:lpstr>
      <vt:lpstr>ANLAŞMALAR -1</vt:lpstr>
      <vt:lpstr>ANLAŞMALAR -2</vt:lpstr>
      <vt:lpstr>ANLAŞMALAR -3</vt:lpstr>
      <vt:lpstr>ŞİFRE GÜNCELLEME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EĞİTİMCİLER BİRLİĞİ SENDİKASI</dc:title>
  <dc:creator>Bruger</dc:creator>
  <cp:lastModifiedBy>DİYANET-SEN</cp:lastModifiedBy>
  <cp:revision>10</cp:revision>
  <dcterms:created xsi:type="dcterms:W3CDTF">2022-12-01T09:23:49Z</dcterms:created>
  <dcterms:modified xsi:type="dcterms:W3CDTF">2023-08-14T14:26:15Z</dcterms:modified>
</cp:coreProperties>
</file>